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83493B-D925-464C-A04E-79BD0260B91C}" type="datetimeFigureOut">
              <a:rPr lang="en-US" smtClean="0"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4E9E60-47EE-47E4-8EBD-A192AA4B6E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9-1 Multiply and Divide Rational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Stephanie </a:t>
            </a:r>
            <a:r>
              <a:rPr lang="en-US" dirty="0" err="1" smtClean="0"/>
              <a:t>Seabra</a:t>
            </a:r>
            <a:r>
              <a:rPr lang="en-US" dirty="0" smtClean="0"/>
              <a:t> and Branson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rational expression?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rational expression is a ratio of two polynomial expressions.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			 2+x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15+x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362200" y="3733800"/>
            <a:ext cx="76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00400" y="3581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00400" y="3962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34406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Polynomial expression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38216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Polynomial expression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simplify rational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simplify rational expressions, you have to find the common factors (if there are any).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			2x(x-5)          2x(x-5)       2x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         (x-5)(x</a:t>
            </a:r>
            <a:r>
              <a:rPr lang="en-US" dirty="0" smtClean="0">
                <a:latin typeface="+mj-lt"/>
                <a:cs typeface="Times New Roman"/>
              </a:rPr>
              <a:t>²</a:t>
            </a:r>
            <a:r>
              <a:rPr lang="en-US" dirty="0" smtClean="0">
                <a:latin typeface="Times New Roman"/>
                <a:cs typeface="Times New Roman"/>
              </a:rPr>
              <a:t>-</a:t>
            </a:r>
            <a:r>
              <a:rPr lang="en-US" dirty="0" smtClean="0">
                <a:latin typeface="+mj-lt"/>
                <a:cs typeface="Times New Roman"/>
              </a:rPr>
              <a:t>1)     (x-5)(x²-1)    x²-1</a:t>
            </a:r>
            <a:endParaRPr lang="en-US" dirty="0" smtClean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962400" y="3733800"/>
            <a:ext cx="1371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638800" y="3733800"/>
            <a:ext cx="609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09800" y="3733800"/>
            <a:ext cx="1371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72000" y="33528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114800" y="38100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57600" y="35930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562100" y="43053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381500" y="45339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5715000" y="45720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43000" y="51054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problem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19400" y="48006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the x-5’s divide out.</a:t>
            </a:r>
          </a:p>
          <a:p>
            <a:r>
              <a:rPr lang="en-US" dirty="0" smtClean="0"/>
              <a:t>In other words, they cancel out.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43600" y="5105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2438400" y="2971800"/>
            <a:ext cx="685800" cy="381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438400" y="2057400"/>
            <a:ext cx="685800" cy="457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dirty="0" smtClean="0">
                <a:latin typeface="+mj-lt"/>
                <a:cs typeface="Times New Roman"/>
              </a:rPr>
              <a:t>²+8x+16         x</a:t>
            </a:r>
            <a:r>
              <a:rPr lang="en-US" dirty="0" smtClean="0">
                <a:cs typeface="Times New Roman"/>
              </a:rPr>
              <a:t>²+2x-8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2x-2                 x-1</a:t>
            </a:r>
          </a:p>
          <a:p>
            <a:pPr>
              <a:buNone/>
            </a:pPr>
            <a:endParaRPr lang="en-US" dirty="0" smtClean="0">
              <a:latin typeface="+mj-lt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(x+4)(x+4)</a:t>
            </a:r>
            <a:r>
              <a:rPr lang="en-US" dirty="0" smtClean="0">
                <a:latin typeface="+mj-lt"/>
              </a:rPr>
              <a:t>       x-1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2(x-1)              (x+4)(x-2)</a:t>
            </a:r>
          </a:p>
          <a:p>
            <a:pPr>
              <a:buNone/>
            </a:pPr>
            <a:endParaRPr lang="en-US" dirty="0" smtClean="0">
              <a:latin typeface="+mj-lt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x</a:t>
            </a:r>
            <a:r>
              <a:rPr lang="en-US" dirty="0" smtClean="0">
                <a:latin typeface="+mj-lt"/>
                <a:cs typeface="Times New Roman"/>
              </a:rPr>
              <a:t>+4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2(x-2)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2057400"/>
            <a:ext cx="1295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14600" y="2057400"/>
            <a:ext cx="1066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3400" y="3352800"/>
            <a:ext cx="1447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14600" y="3352800"/>
            <a:ext cx="1295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3400" y="4724400"/>
            <a:ext cx="76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81200" y="1752600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÷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2133600" y="2971800"/>
            <a:ext cx="60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/>
                <a:cs typeface="Times New Roman"/>
              </a:rPr>
              <a:t>̇</a:t>
            </a:r>
            <a:endParaRPr lang="en-US" sz="7200" dirty="0"/>
          </a:p>
        </p:txBody>
      </p:sp>
      <p:sp>
        <p:nvSpPr>
          <p:cNvPr id="20" name="TextBox 19"/>
          <p:cNvSpPr txBox="1"/>
          <p:nvPr/>
        </p:nvSpPr>
        <p:spPr>
          <a:xfrm>
            <a:off x="4876800" y="3657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*Multiply by reciprocal*</a:t>
            </a:r>
            <a:endParaRPr lang="en-US" dirty="0"/>
          </a:p>
        </p:txBody>
      </p:sp>
      <p:cxnSp>
        <p:nvCxnSpPr>
          <p:cNvPr id="22" name="Elbow Connector 21"/>
          <p:cNvCxnSpPr/>
          <p:nvPr/>
        </p:nvCxnSpPr>
        <p:spPr>
          <a:xfrm>
            <a:off x="3657600" y="3124200"/>
            <a:ext cx="11430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67200" y="1905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Problem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953000" y="3200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Factor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4572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Final, simplified 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</a:t>
            </a:r>
            <a:r>
              <a:rPr lang="en-US" dirty="0" smtClean="0">
                <a:latin typeface="+mj-lt"/>
                <a:cs typeface="Times New Roman"/>
              </a:rPr>
              <a:t>³+7x²+3x             x</a:t>
            </a:r>
            <a:r>
              <a:rPr lang="en-US" dirty="0" smtClean="0">
                <a:cs typeface="Times New Roman"/>
              </a:rPr>
              <a:t>²-16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2x</a:t>
            </a:r>
            <a:r>
              <a:rPr lang="en-US" dirty="0" smtClean="0">
                <a:cs typeface="Times New Roman"/>
              </a:rPr>
              <a:t>³-8x²                    x²+8x+15</a:t>
            </a:r>
          </a:p>
          <a:p>
            <a:pPr>
              <a:buNone/>
            </a:pPr>
            <a:endParaRPr lang="en-US" dirty="0" smtClean="0">
              <a:latin typeface="+mj-lt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x(x+3)(2x+1)           (x+4)(x-4)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2x</a:t>
            </a:r>
            <a:r>
              <a:rPr lang="en-US" dirty="0" smtClean="0">
                <a:cs typeface="Times New Roman"/>
              </a:rPr>
              <a:t>²(x-4)                   (x+5)(x+3)</a:t>
            </a:r>
          </a:p>
          <a:p>
            <a:pPr>
              <a:buNone/>
            </a:pPr>
            <a:endParaRPr lang="en-US" dirty="0" smtClean="0">
              <a:latin typeface="+mj-lt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(2x+1)(x+4)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/>
              </a:rPr>
              <a:t>2x(x+5)</a:t>
            </a:r>
            <a:endParaRPr lang="en-US" dirty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2057400"/>
            <a:ext cx="16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24200" y="2057400"/>
            <a:ext cx="1295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3400" y="3429000"/>
            <a:ext cx="1828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00400" y="3429000"/>
            <a:ext cx="1371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3400" y="4724400"/>
            <a:ext cx="16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90800" y="1695271"/>
            <a:ext cx="60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/>
                <a:cs typeface="Times New Roman"/>
              </a:rPr>
              <a:t>̇</a:t>
            </a:r>
            <a:endParaRPr lang="en-US" sz="7200" dirty="0"/>
          </a:p>
        </p:txBody>
      </p:sp>
      <p:sp>
        <p:nvSpPr>
          <p:cNvPr id="19" name="TextBox 18"/>
          <p:cNvSpPr txBox="1"/>
          <p:nvPr/>
        </p:nvSpPr>
        <p:spPr>
          <a:xfrm>
            <a:off x="2667000" y="3066871"/>
            <a:ext cx="60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/>
                <a:cs typeface="Times New Roman"/>
              </a:rPr>
              <a:t>̇</a:t>
            </a:r>
            <a:endParaRPr lang="en-US" sz="72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1905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Problem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29200" y="3276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Factor and cancel out common factors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43200" y="45836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Final, simplified form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38200" y="29718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038600" y="34290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62400" y="29718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066800" y="3429000"/>
            <a:ext cx="45720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157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9-1 Multiply and Divide Rational Expressions</vt:lpstr>
      <vt:lpstr>What is a rational expression?</vt:lpstr>
      <vt:lpstr>How to simplify rational expressions</vt:lpstr>
      <vt:lpstr>Example one</vt:lpstr>
      <vt:lpstr>Example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 and Divide Rational Expressions</dc:title>
  <dc:creator>Brazilian Cutie</dc:creator>
  <cp:lastModifiedBy>Brazilian Cutie</cp:lastModifiedBy>
  <cp:revision>21</cp:revision>
  <dcterms:created xsi:type="dcterms:W3CDTF">2009-12-21T23:20:10Z</dcterms:created>
  <dcterms:modified xsi:type="dcterms:W3CDTF">2009-12-22T00:41:19Z</dcterms:modified>
</cp:coreProperties>
</file>